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2"/>
    <p:restoredTop sz="94694"/>
  </p:normalViewPr>
  <p:slideViewPr>
    <p:cSldViewPr snapToGrid="0" snapToObjects="1">
      <p:cViewPr varScale="1">
        <p:scale>
          <a:sx n="134" d="100"/>
          <a:sy n="134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3/2/23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43000"/>
            <a:ext cx="3990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9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3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83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7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0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4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9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6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2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7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6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03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42D81E72-CA92-4FB4-96B8-B3B3507ADD9F}"/>
</file>

<file path=customXml/itemProps2.xml><?xml version="1.0" encoding="utf-8"?>
<ds:datastoreItem xmlns:ds="http://schemas.openxmlformats.org/officeDocument/2006/customXml" ds:itemID="{F7DD45B5-E2D2-41E0-8330-2A10D047776F}"/>
</file>

<file path=customXml/itemProps3.xml><?xml version="1.0" encoding="utf-8"?>
<ds:datastoreItem xmlns:ds="http://schemas.openxmlformats.org/officeDocument/2006/customXml" ds:itemID="{54C2A272-805F-453A-B57C-7ACFEC0E43B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Jeff Kraynik</cp:lastModifiedBy>
  <cp:revision>12</cp:revision>
  <dcterms:created xsi:type="dcterms:W3CDTF">2022-05-31T18:32:21Z</dcterms:created>
  <dcterms:modified xsi:type="dcterms:W3CDTF">2023-03-02T22:14:55Z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